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8719800" cy="33120013"/>
  <p:notesSz cx="6858000" cy="9144000"/>
  <p:defaultTextStyle>
    <a:defPPr>
      <a:defRPr lang="zh-CN"/>
    </a:defPPr>
    <a:lvl1pPr marL="0" algn="l" defTabSz="2488265" rtl="0" eaLnBrk="1" latinLnBrk="0" hangingPunct="1">
      <a:defRPr sz="4898" kern="1200">
        <a:solidFill>
          <a:schemeClr val="tx1"/>
        </a:solidFill>
        <a:latin typeface="+mn-lt"/>
        <a:ea typeface="+mn-ea"/>
        <a:cs typeface="+mn-cs"/>
      </a:defRPr>
    </a:lvl1pPr>
    <a:lvl2pPr marL="1244133" algn="l" defTabSz="2488265" rtl="0" eaLnBrk="1" latinLnBrk="0" hangingPunct="1">
      <a:defRPr sz="4898" kern="1200">
        <a:solidFill>
          <a:schemeClr val="tx1"/>
        </a:solidFill>
        <a:latin typeface="+mn-lt"/>
        <a:ea typeface="+mn-ea"/>
        <a:cs typeface="+mn-cs"/>
      </a:defRPr>
    </a:lvl2pPr>
    <a:lvl3pPr marL="2488265" algn="l" defTabSz="2488265" rtl="0" eaLnBrk="1" latinLnBrk="0" hangingPunct="1">
      <a:defRPr sz="4898" kern="1200">
        <a:solidFill>
          <a:schemeClr val="tx1"/>
        </a:solidFill>
        <a:latin typeface="+mn-lt"/>
        <a:ea typeface="+mn-ea"/>
        <a:cs typeface="+mn-cs"/>
      </a:defRPr>
    </a:lvl3pPr>
    <a:lvl4pPr marL="3732398" algn="l" defTabSz="2488265" rtl="0" eaLnBrk="1" latinLnBrk="0" hangingPunct="1">
      <a:defRPr sz="4898" kern="1200">
        <a:solidFill>
          <a:schemeClr val="tx1"/>
        </a:solidFill>
        <a:latin typeface="+mn-lt"/>
        <a:ea typeface="+mn-ea"/>
        <a:cs typeface="+mn-cs"/>
      </a:defRPr>
    </a:lvl4pPr>
    <a:lvl5pPr marL="4976531" algn="l" defTabSz="2488265" rtl="0" eaLnBrk="1" latinLnBrk="0" hangingPunct="1">
      <a:defRPr sz="4898" kern="1200">
        <a:solidFill>
          <a:schemeClr val="tx1"/>
        </a:solidFill>
        <a:latin typeface="+mn-lt"/>
        <a:ea typeface="+mn-ea"/>
        <a:cs typeface="+mn-cs"/>
      </a:defRPr>
    </a:lvl5pPr>
    <a:lvl6pPr marL="6220663" algn="l" defTabSz="2488265" rtl="0" eaLnBrk="1" latinLnBrk="0" hangingPunct="1">
      <a:defRPr sz="4898" kern="1200">
        <a:solidFill>
          <a:schemeClr val="tx1"/>
        </a:solidFill>
        <a:latin typeface="+mn-lt"/>
        <a:ea typeface="+mn-ea"/>
        <a:cs typeface="+mn-cs"/>
      </a:defRPr>
    </a:lvl6pPr>
    <a:lvl7pPr marL="7464796" algn="l" defTabSz="2488265" rtl="0" eaLnBrk="1" latinLnBrk="0" hangingPunct="1">
      <a:defRPr sz="4898" kern="1200">
        <a:solidFill>
          <a:schemeClr val="tx1"/>
        </a:solidFill>
        <a:latin typeface="+mn-lt"/>
        <a:ea typeface="+mn-ea"/>
        <a:cs typeface="+mn-cs"/>
      </a:defRPr>
    </a:lvl7pPr>
    <a:lvl8pPr marL="8708928" algn="l" defTabSz="2488265" rtl="0" eaLnBrk="1" latinLnBrk="0" hangingPunct="1">
      <a:defRPr sz="4898" kern="1200">
        <a:solidFill>
          <a:schemeClr val="tx1"/>
        </a:solidFill>
        <a:latin typeface="+mn-lt"/>
        <a:ea typeface="+mn-ea"/>
        <a:cs typeface="+mn-cs"/>
      </a:defRPr>
    </a:lvl8pPr>
    <a:lvl9pPr marL="9953061" algn="l" defTabSz="2488265" rtl="0" eaLnBrk="1" latinLnBrk="0" hangingPunct="1">
      <a:defRPr sz="4898"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5" d="100"/>
          <a:sy n="25" d="100"/>
        </p:scale>
        <p:origin x="1704" y="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2339975" y="5420338"/>
            <a:ext cx="14039850" cy="11530671"/>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2339975" y="17395676"/>
            <a:ext cx="14039850" cy="7996334"/>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1A030BB6-A80B-4497-A38E-5A5ABD8C037F}" type="datetimeFigureOut">
              <a:rPr lang="zh-CN" altLang="en-US" smtClean="0"/>
              <a:t>2019/9/12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D0DD3BB-F274-41D3-B61C-4CBA57141F2C}" type="slidenum">
              <a:rPr lang="zh-CN" altLang="en-US" smtClean="0"/>
              <a:t>‹#›</a:t>
            </a:fld>
            <a:endParaRPr lang="zh-CN" altLang="en-US"/>
          </a:p>
        </p:txBody>
      </p:sp>
      <p:pic>
        <p:nvPicPr>
          <p:cNvPr id="7" name="图片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26331"/>
            <a:ext cx="18737580" cy="3469921"/>
          </a:xfrm>
          <a:prstGeom prst="rect">
            <a:avLst/>
          </a:prstGeom>
        </p:spPr>
      </p:pic>
    </p:spTree>
    <p:extLst>
      <p:ext uri="{BB962C8B-B14F-4D97-AF65-F5344CB8AC3E}">
        <p14:creationId xmlns:p14="http://schemas.microsoft.com/office/powerpoint/2010/main" val="3243338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A030BB6-A80B-4497-A38E-5A5ABD8C037F}" type="datetimeFigureOut">
              <a:rPr lang="zh-CN" altLang="en-US" smtClean="0"/>
              <a:t>2019/9/12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D0DD3BB-F274-41D3-B61C-4CBA57141F2C}" type="slidenum">
              <a:rPr lang="zh-CN" altLang="en-US" smtClean="0"/>
              <a:t>‹#›</a:t>
            </a:fld>
            <a:endParaRPr lang="zh-CN" altLang="en-US"/>
          </a:p>
        </p:txBody>
      </p:sp>
    </p:spTree>
    <p:extLst>
      <p:ext uri="{BB962C8B-B14F-4D97-AF65-F5344CB8AC3E}">
        <p14:creationId xmlns:p14="http://schemas.microsoft.com/office/powerpoint/2010/main" val="1024019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20569844" y="8517672"/>
            <a:ext cx="6196059" cy="13554672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976792" y="8517672"/>
            <a:ext cx="18359054" cy="13554672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A030BB6-A80B-4497-A38E-5A5ABD8C037F}" type="datetimeFigureOut">
              <a:rPr lang="zh-CN" altLang="en-US" smtClean="0"/>
              <a:t>2019/9/12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D0DD3BB-F274-41D3-B61C-4CBA57141F2C}" type="slidenum">
              <a:rPr lang="zh-CN" altLang="en-US" smtClean="0"/>
              <a:t>‹#›</a:t>
            </a:fld>
            <a:endParaRPr lang="zh-CN" altLang="en-US"/>
          </a:p>
        </p:txBody>
      </p:sp>
    </p:spTree>
    <p:extLst>
      <p:ext uri="{BB962C8B-B14F-4D97-AF65-F5344CB8AC3E}">
        <p14:creationId xmlns:p14="http://schemas.microsoft.com/office/powerpoint/2010/main" val="3589438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A030BB6-A80B-4497-A38E-5A5ABD8C037F}" type="datetimeFigureOut">
              <a:rPr lang="zh-CN" altLang="en-US" smtClean="0"/>
              <a:t>2019/9/12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D0DD3BB-F274-41D3-B61C-4CBA57141F2C}" type="slidenum">
              <a:rPr lang="zh-CN" altLang="en-US" smtClean="0"/>
              <a:t>‹#›</a:t>
            </a:fld>
            <a:endParaRPr lang="zh-CN" altLang="en-US"/>
          </a:p>
        </p:txBody>
      </p:sp>
    </p:spTree>
    <p:extLst>
      <p:ext uri="{BB962C8B-B14F-4D97-AF65-F5344CB8AC3E}">
        <p14:creationId xmlns:p14="http://schemas.microsoft.com/office/powerpoint/2010/main" val="3523633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277236" y="8257008"/>
            <a:ext cx="16145828" cy="13777003"/>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277236" y="22164347"/>
            <a:ext cx="16145828" cy="724500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1A030BB6-A80B-4497-A38E-5A5ABD8C037F}" type="datetimeFigureOut">
              <a:rPr lang="zh-CN" altLang="en-US" smtClean="0"/>
              <a:t>2019/9/12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D0DD3BB-F274-41D3-B61C-4CBA57141F2C}" type="slidenum">
              <a:rPr lang="zh-CN" altLang="en-US" smtClean="0"/>
              <a:t>‹#›</a:t>
            </a:fld>
            <a:endParaRPr lang="zh-CN" altLang="en-US"/>
          </a:p>
        </p:txBody>
      </p:sp>
    </p:spTree>
    <p:extLst>
      <p:ext uri="{BB962C8B-B14F-4D97-AF65-F5344CB8AC3E}">
        <p14:creationId xmlns:p14="http://schemas.microsoft.com/office/powerpoint/2010/main" val="1134033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976793" y="42580683"/>
            <a:ext cx="12277556" cy="101483709"/>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14488345" y="42580683"/>
            <a:ext cx="12277557" cy="101483709"/>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1A030BB6-A80B-4497-A38E-5A5ABD8C037F}" type="datetimeFigureOut">
              <a:rPr lang="zh-CN" altLang="en-US" smtClean="0"/>
              <a:t>2019/9/12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D0DD3BB-F274-41D3-B61C-4CBA57141F2C}" type="slidenum">
              <a:rPr lang="zh-CN" altLang="en-US" smtClean="0"/>
              <a:t>‹#›</a:t>
            </a:fld>
            <a:endParaRPr lang="zh-CN" altLang="en-US"/>
          </a:p>
        </p:txBody>
      </p:sp>
    </p:spTree>
    <p:extLst>
      <p:ext uri="{BB962C8B-B14F-4D97-AF65-F5344CB8AC3E}">
        <p14:creationId xmlns:p14="http://schemas.microsoft.com/office/powerpoint/2010/main" val="598304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1289424" y="1763336"/>
            <a:ext cx="16145828" cy="6401672"/>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289425" y="8119006"/>
            <a:ext cx="7919352" cy="3978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1289425" y="12098005"/>
            <a:ext cx="7919352" cy="1779434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9476899" y="8119006"/>
            <a:ext cx="7958353" cy="3978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9476899" y="12098005"/>
            <a:ext cx="7958353" cy="1779434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1A030BB6-A80B-4497-A38E-5A5ABD8C037F}" type="datetimeFigureOut">
              <a:rPr lang="zh-CN" altLang="en-US" smtClean="0"/>
              <a:t>2019/9/12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D0DD3BB-F274-41D3-B61C-4CBA57141F2C}" type="slidenum">
              <a:rPr lang="zh-CN" altLang="en-US" smtClean="0"/>
              <a:t>‹#›</a:t>
            </a:fld>
            <a:endParaRPr lang="zh-CN" altLang="en-US"/>
          </a:p>
        </p:txBody>
      </p:sp>
    </p:spTree>
    <p:extLst>
      <p:ext uri="{BB962C8B-B14F-4D97-AF65-F5344CB8AC3E}">
        <p14:creationId xmlns:p14="http://schemas.microsoft.com/office/powerpoint/2010/main" val="1415858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1A030BB6-A80B-4497-A38E-5A5ABD8C037F}" type="datetimeFigureOut">
              <a:rPr lang="zh-CN" altLang="en-US" smtClean="0"/>
              <a:t>2019/9/12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D0DD3BB-F274-41D3-B61C-4CBA57141F2C}" type="slidenum">
              <a:rPr lang="zh-CN" altLang="en-US" smtClean="0"/>
              <a:t>‹#›</a:t>
            </a:fld>
            <a:endParaRPr lang="zh-CN" altLang="en-US"/>
          </a:p>
        </p:txBody>
      </p:sp>
    </p:spTree>
    <p:extLst>
      <p:ext uri="{BB962C8B-B14F-4D97-AF65-F5344CB8AC3E}">
        <p14:creationId xmlns:p14="http://schemas.microsoft.com/office/powerpoint/2010/main" val="1438878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A030BB6-A80B-4497-A38E-5A5ABD8C037F}" type="datetimeFigureOut">
              <a:rPr lang="zh-CN" altLang="en-US" smtClean="0"/>
              <a:t>2019/9/12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D0DD3BB-F274-41D3-B61C-4CBA57141F2C}" type="slidenum">
              <a:rPr lang="zh-CN" altLang="en-US" smtClean="0"/>
              <a:t>‹#›</a:t>
            </a:fld>
            <a:endParaRPr lang="zh-CN" altLang="en-US"/>
          </a:p>
        </p:txBody>
      </p:sp>
    </p:spTree>
    <p:extLst>
      <p:ext uri="{BB962C8B-B14F-4D97-AF65-F5344CB8AC3E}">
        <p14:creationId xmlns:p14="http://schemas.microsoft.com/office/powerpoint/2010/main" val="523075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289425" y="2208001"/>
            <a:ext cx="6037622" cy="7728003"/>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7958353" y="4768671"/>
            <a:ext cx="9476899" cy="2353667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1289425" y="9936004"/>
            <a:ext cx="6037622" cy="1840767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1A030BB6-A80B-4497-A38E-5A5ABD8C037F}" type="datetimeFigureOut">
              <a:rPr lang="zh-CN" altLang="en-US" smtClean="0"/>
              <a:t>2019/9/12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D0DD3BB-F274-41D3-B61C-4CBA57141F2C}" type="slidenum">
              <a:rPr lang="zh-CN" altLang="en-US" smtClean="0"/>
              <a:t>‹#›</a:t>
            </a:fld>
            <a:endParaRPr lang="zh-CN" altLang="en-US"/>
          </a:p>
        </p:txBody>
      </p:sp>
    </p:spTree>
    <p:extLst>
      <p:ext uri="{BB962C8B-B14F-4D97-AF65-F5344CB8AC3E}">
        <p14:creationId xmlns:p14="http://schemas.microsoft.com/office/powerpoint/2010/main" val="453601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289425" y="2208001"/>
            <a:ext cx="6037622" cy="7728003"/>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7958353" y="4768671"/>
            <a:ext cx="9476899" cy="235366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289425" y="9936004"/>
            <a:ext cx="6037622" cy="1840767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1A030BB6-A80B-4497-A38E-5A5ABD8C037F}" type="datetimeFigureOut">
              <a:rPr lang="zh-CN" altLang="en-US" smtClean="0"/>
              <a:t>2019/9/12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D0DD3BB-F274-41D3-B61C-4CBA57141F2C}" type="slidenum">
              <a:rPr lang="zh-CN" altLang="en-US" smtClean="0"/>
              <a:t>‹#›</a:t>
            </a:fld>
            <a:endParaRPr lang="zh-CN" altLang="en-US"/>
          </a:p>
        </p:txBody>
      </p:sp>
    </p:spTree>
    <p:extLst>
      <p:ext uri="{BB962C8B-B14F-4D97-AF65-F5344CB8AC3E}">
        <p14:creationId xmlns:p14="http://schemas.microsoft.com/office/powerpoint/2010/main" val="4282184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1286986" y="1763336"/>
            <a:ext cx="16145828" cy="6401672"/>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286986" y="8816670"/>
            <a:ext cx="16145828" cy="2101434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1286986" y="30697348"/>
            <a:ext cx="4211955" cy="1763334"/>
          </a:xfrm>
          <a:prstGeom prst="rect">
            <a:avLst/>
          </a:prstGeom>
        </p:spPr>
        <p:txBody>
          <a:bodyPr vert="horz" lIns="91440" tIns="45720" rIns="91440" bIns="45720" rtlCol="0" anchor="ctr"/>
          <a:lstStyle>
            <a:lvl1pPr algn="l">
              <a:defRPr sz="1200">
                <a:solidFill>
                  <a:schemeClr val="tx1">
                    <a:tint val="75000"/>
                  </a:schemeClr>
                </a:solidFill>
              </a:defRPr>
            </a:lvl1pPr>
          </a:lstStyle>
          <a:p>
            <a:fld id="{1A030BB6-A80B-4497-A38E-5A5ABD8C037F}" type="datetimeFigureOut">
              <a:rPr lang="zh-CN" altLang="en-US" smtClean="0"/>
              <a:t>2019/9/12</a:t>
            </a:fld>
            <a:endParaRPr lang="zh-CN" altLang="en-US"/>
          </a:p>
        </p:txBody>
      </p:sp>
      <p:sp>
        <p:nvSpPr>
          <p:cNvPr id="5" name="页脚占位符 4"/>
          <p:cNvSpPr>
            <a:spLocks noGrp="1"/>
          </p:cNvSpPr>
          <p:nvPr>
            <p:ph type="ftr" sz="quarter" idx="3"/>
          </p:nvPr>
        </p:nvSpPr>
        <p:spPr>
          <a:xfrm>
            <a:off x="6200934" y="30697348"/>
            <a:ext cx="6317933" cy="176333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13220859" y="30697348"/>
            <a:ext cx="4211955" cy="1763334"/>
          </a:xfrm>
          <a:prstGeom prst="rect">
            <a:avLst/>
          </a:prstGeom>
        </p:spPr>
        <p:txBody>
          <a:bodyPr vert="horz" lIns="91440" tIns="45720" rIns="91440" bIns="45720" rtlCol="0" anchor="ctr"/>
          <a:lstStyle>
            <a:lvl1pPr algn="r">
              <a:defRPr sz="1200">
                <a:solidFill>
                  <a:schemeClr val="tx1">
                    <a:tint val="75000"/>
                  </a:schemeClr>
                </a:solidFill>
              </a:defRPr>
            </a:lvl1pPr>
          </a:lstStyle>
          <a:p>
            <a:fld id="{DD0DD3BB-F274-41D3-B61C-4CBA57141F2C}" type="slidenum">
              <a:rPr lang="zh-CN" altLang="en-US" smtClean="0"/>
              <a:t>‹#›</a:t>
            </a:fld>
            <a:endParaRPr lang="zh-CN" altLang="en-US"/>
          </a:p>
        </p:txBody>
      </p:sp>
    </p:spTree>
    <p:extLst>
      <p:ext uri="{BB962C8B-B14F-4D97-AF65-F5344CB8AC3E}">
        <p14:creationId xmlns:p14="http://schemas.microsoft.com/office/powerpoint/2010/main" val="927202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4675" y="4962956"/>
            <a:ext cx="15363825" cy="328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11"/>
          <p:cNvSpPr txBox="1">
            <a:spLocks noChangeArrowheads="1"/>
          </p:cNvSpPr>
          <p:nvPr/>
        </p:nvSpPr>
        <p:spPr bwMode="auto">
          <a:xfrm>
            <a:off x="600074" y="8648081"/>
            <a:ext cx="10217150" cy="24020367"/>
          </a:xfrm>
          <a:prstGeom prst="rect">
            <a:avLst/>
          </a:prstGeom>
          <a:noFill/>
          <a:ln>
            <a:noFill/>
          </a:ln>
          <a:extLst/>
        </p:spPr>
        <p:txBody>
          <a:bodyPr wrap="square" lIns="150822" tIns="75411" rIns="150822" bIns="75411">
            <a:spAutoFit/>
          </a:bodyPr>
          <a:lstStyle>
            <a:lvl1pPr>
              <a:defRPr sz="10400">
                <a:solidFill>
                  <a:schemeClr val="tx1"/>
                </a:solidFill>
                <a:latin typeface="Calibri" pitchFamily="34" charset="0"/>
                <a:ea typeface="宋体" charset="-122"/>
              </a:defRPr>
            </a:lvl1pPr>
            <a:lvl2pPr marL="742950" indent="-285750">
              <a:defRPr sz="9000">
                <a:solidFill>
                  <a:schemeClr val="tx1"/>
                </a:solidFill>
                <a:latin typeface="Calibri" pitchFamily="34" charset="0"/>
                <a:ea typeface="宋体" charset="-122"/>
              </a:defRPr>
            </a:lvl2pPr>
            <a:lvl3pPr marL="1143000" indent="-228600">
              <a:defRPr sz="7800">
                <a:solidFill>
                  <a:schemeClr val="tx1"/>
                </a:solidFill>
                <a:latin typeface="Calibri" pitchFamily="34" charset="0"/>
                <a:ea typeface="宋体" charset="-122"/>
              </a:defRPr>
            </a:lvl3pPr>
            <a:lvl4pPr marL="1600200" indent="-228600">
              <a:defRPr sz="6500">
                <a:solidFill>
                  <a:schemeClr val="tx1"/>
                </a:solidFill>
                <a:latin typeface="Calibri" pitchFamily="34" charset="0"/>
                <a:ea typeface="宋体" charset="-122"/>
              </a:defRPr>
            </a:lvl4pPr>
            <a:lvl5pPr marL="2057400" indent="-228600">
              <a:defRPr sz="6500">
                <a:solidFill>
                  <a:schemeClr val="tx1"/>
                </a:solidFill>
                <a:latin typeface="Calibri" pitchFamily="34" charset="0"/>
                <a:ea typeface="宋体" charset="-122"/>
              </a:defRPr>
            </a:lvl5pPr>
            <a:lvl6pPr marL="2514600" indent="-228600" defTabSz="2968625" eaLnBrk="0" fontAlgn="base" hangingPunct="0">
              <a:spcAft>
                <a:spcPct val="0"/>
              </a:spcAft>
              <a:buFont typeface="Arial" charset="0"/>
              <a:buChar char="»"/>
              <a:defRPr sz="6500">
                <a:solidFill>
                  <a:schemeClr val="tx1"/>
                </a:solidFill>
                <a:latin typeface="Calibri" pitchFamily="34" charset="0"/>
                <a:ea typeface="宋体" charset="-122"/>
              </a:defRPr>
            </a:lvl6pPr>
            <a:lvl7pPr marL="2971800" indent="-228600" defTabSz="2968625" eaLnBrk="0" fontAlgn="base" hangingPunct="0">
              <a:spcAft>
                <a:spcPct val="0"/>
              </a:spcAft>
              <a:buFont typeface="Arial" charset="0"/>
              <a:buChar char="»"/>
              <a:defRPr sz="6500">
                <a:solidFill>
                  <a:schemeClr val="tx1"/>
                </a:solidFill>
                <a:latin typeface="Calibri" pitchFamily="34" charset="0"/>
                <a:ea typeface="宋体" charset="-122"/>
              </a:defRPr>
            </a:lvl7pPr>
            <a:lvl8pPr marL="3429000" indent="-228600" defTabSz="2968625" eaLnBrk="0" fontAlgn="base" hangingPunct="0">
              <a:spcAft>
                <a:spcPct val="0"/>
              </a:spcAft>
              <a:buFont typeface="Arial" charset="0"/>
              <a:buChar char="»"/>
              <a:defRPr sz="6500">
                <a:solidFill>
                  <a:schemeClr val="tx1"/>
                </a:solidFill>
                <a:latin typeface="Calibri" pitchFamily="34" charset="0"/>
                <a:ea typeface="宋体" charset="-122"/>
              </a:defRPr>
            </a:lvl8pPr>
            <a:lvl9pPr marL="3886200" indent="-228600" defTabSz="2968625" eaLnBrk="0" fontAlgn="base" hangingPunct="0">
              <a:spcAft>
                <a:spcPct val="0"/>
              </a:spcAft>
              <a:buFont typeface="Arial" charset="0"/>
              <a:buChar char="»"/>
              <a:defRPr sz="6500">
                <a:solidFill>
                  <a:schemeClr val="tx1"/>
                </a:solidFill>
                <a:latin typeface="Calibri" pitchFamily="34" charset="0"/>
                <a:ea typeface="宋体" charset="-122"/>
              </a:defRPr>
            </a:lvl9pPr>
          </a:lstStyle>
          <a:p>
            <a:r>
              <a:rPr lang="zh-CN" altLang="en-US" sz="3300" b="1" dirty="0"/>
              <a:t>目的</a:t>
            </a:r>
            <a:endParaRPr lang="en-US" altLang="zh-CN" sz="3300" b="1" dirty="0"/>
          </a:p>
          <a:p>
            <a:pPr>
              <a:buFont typeface="Arial"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endParaRPr lang="en-US" altLang="zh-CN" sz="3300" dirty="0"/>
          </a:p>
          <a:p>
            <a:r>
              <a:rPr lang="zh-CN" altLang="en-US" sz="3300" b="1" dirty="0"/>
              <a:t>方法</a:t>
            </a:r>
            <a:endParaRPr lang="en-US" altLang="zh-CN" sz="3300" b="1" dirty="0"/>
          </a:p>
          <a:p>
            <a:pPr>
              <a:buFont typeface="Arial"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endParaRPr lang="en-US" altLang="zh-CN" sz="3300" dirty="0"/>
          </a:p>
          <a:p>
            <a:r>
              <a:rPr lang="zh-CN" altLang="en-US" sz="3300" b="1" dirty="0"/>
              <a:t>结果</a:t>
            </a:r>
            <a:endParaRPr lang="en-US" altLang="zh-CN" sz="3300" b="1" dirty="0"/>
          </a:p>
          <a:p>
            <a:pPr>
              <a:buFont typeface="Arial"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a:buFont typeface="Arial"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a:buFont typeface="Arial" charset="0"/>
              <a:buNone/>
            </a:pPr>
            <a:endParaRPr lang="en-US" altLang="zh-CN" sz="3300" dirty="0"/>
          </a:p>
          <a:p>
            <a:endParaRPr lang="zh-CN" altLang="en-US" sz="3300" dirty="0"/>
          </a:p>
        </p:txBody>
      </p:sp>
      <p:pic>
        <p:nvPicPr>
          <p:cNvPr id="6" name="图片 14" descr="屏幕剪辑"/>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077229" y="9161085"/>
            <a:ext cx="7045672" cy="8712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矩形 15"/>
          <p:cNvSpPr>
            <a:spLocks noChangeArrowheads="1"/>
          </p:cNvSpPr>
          <p:nvPr/>
        </p:nvSpPr>
        <p:spPr bwMode="auto">
          <a:xfrm>
            <a:off x="10817224" y="18387057"/>
            <a:ext cx="7061725" cy="9970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50822" tIns="75411" rIns="150822" bIns="75411">
            <a:spAutoFit/>
          </a:bodyPr>
          <a:lstStyle/>
          <a:p>
            <a:r>
              <a:rPr lang="zh-CN" altLang="en-US" sz="3000" b="1" dirty="0"/>
              <a:t>结论</a:t>
            </a:r>
            <a:endParaRPr lang="en-US" altLang="zh-CN" sz="3000" b="1" dirty="0"/>
          </a:p>
          <a:p>
            <a:pPr>
              <a:buFont typeface="Arial" charset="0"/>
              <a:buNone/>
            </a:pPr>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a:buFont typeface="Arial" charset="0"/>
              <a:buNone/>
            </a:pPr>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a:buFont typeface="Arial" charset="0"/>
              <a:buNone/>
            </a:pPr>
            <a:endParaRPr lang="en-US" altLang="zh-CN" sz="3200" dirty="0"/>
          </a:p>
        </p:txBody>
      </p:sp>
      <p:sp>
        <p:nvSpPr>
          <p:cNvPr id="8" name="矩形 9"/>
          <p:cNvSpPr>
            <a:spLocks noChangeArrowheads="1"/>
          </p:cNvSpPr>
          <p:nvPr/>
        </p:nvSpPr>
        <p:spPr bwMode="auto">
          <a:xfrm>
            <a:off x="1961355" y="5869418"/>
            <a:ext cx="15130463"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algn="ctr"/>
            <a:r>
              <a:rPr lang="zh-CN" altLang="en-US" sz="4000" b="1" dirty="0">
                <a:latin typeface="黑体" pitchFamily="49" charset="-122"/>
                <a:ea typeface="黑体" pitchFamily="49" charset="-122"/>
              </a:rPr>
              <a:t>中文题目采用黑体</a:t>
            </a:r>
            <a:r>
              <a:rPr lang="en-US" altLang="zh-CN" sz="4000" b="1" dirty="0">
                <a:latin typeface="黑体" pitchFamily="49" charset="-122"/>
                <a:ea typeface="黑体" pitchFamily="49" charset="-122"/>
              </a:rPr>
              <a:t>40</a:t>
            </a:r>
            <a:r>
              <a:rPr lang="zh-CN" altLang="en-US" sz="4000" b="1" dirty="0">
                <a:latin typeface="黑体" pitchFamily="49" charset="-122"/>
                <a:ea typeface="黑体" pitchFamily="49" charset="-122"/>
              </a:rPr>
              <a:t>号字体</a:t>
            </a:r>
            <a:endParaRPr lang="en-US" altLang="zh-CN" sz="4000" b="1" dirty="0">
              <a:latin typeface="黑体" pitchFamily="49" charset="-122"/>
              <a:ea typeface="黑体" pitchFamily="49" charset="-122"/>
            </a:endParaRPr>
          </a:p>
          <a:p>
            <a:pPr algn="ctr"/>
            <a:r>
              <a:rPr lang="zh-CN" altLang="en-US" sz="2300" dirty="0"/>
              <a:t>单位：</a:t>
            </a:r>
            <a:r>
              <a:rPr lang="en-US" altLang="zh-CN" sz="2300" dirty="0"/>
              <a:t>23</a:t>
            </a:r>
            <a:r>
              <a:rPr lang="zh-CN" altLang="en-US" sz="2300" dirty="0"/>
              <a:t>号宋体</a:t>
            </a:r>
            <a:endParaRPr lang="en-US" altLang="zh-CN" sz="2300" dirty="0"/>
          </a:p>
          <a:p>
            <a:pPr algn="ctr">
              <a:buFont typeface="Arial" charset="0"/>
              <a:buNone/>
            </a:pPr>
            <a:r>
              <a:rPr lang="zh-CN" altLang="en-US" sz="2300" dirty="0"/>
              <a:t>作者：</a:t>
            </a:r>
            <a:r>
              <a:rPr lang="en-US" altLang="zh-CN" sz="2300" dirty="0"/>
              <a:t>23</a:t>
            </a:r>
            <a:r>
              <a:rPr lang="zh-CN" altLang="en-US" sz="2300" dirty="0"/>
              <a:t>号宋体</a:t>
            </a:r>
            <a:endParaRPr lang="en-US" altLang="zh-CN" sz="2300" dirty="0"/>
          </a:p>
        </p:txBody>
      </p:sp>
    </p:spTree>
    <p:extLst>
      <p:ext uri="{BB962C8B-B14F-4D97-AF65-F5344CB8AC3E}">
        <p14:creationId xmlns:p14="http://schemas.microsoft.com/office/powerpoint/2010/main" val="308628062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1045</Words>
  <Application>Microsoft Office PowerPoint</Application>
  <PresentationFormat>自定义</PresentationFormat>
  <Paragraphs>15</Paragraphs>
  <Slides>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黑体</vt:lpstr>
      <vt:lpstr>宋体</vt:lpstr>
      <vt:lpstr>Arial</vt:lpstr>
      <vt:lpstr>Calibri</vt:lpstr>
      <vt:lpstr>Calibri Light</vt:lpstr>
      <vt:lpstr>Office 主题</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ADMIN</cp:lastModifiedBy>
  <cp:revision>1</cp:revision>
  <dcterms:created xsi:type="dcterms:W3CDTF">2019-09-12T03:25:42Z</dcterms:created>
  <dcterms:modified xsi:type="dcterms:W3CDTF">2019-09-12T03:28:45Z</dcterms:modified>
</cp:coreProperties>
</file>